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4822C-8512-46BF-B903-FF95C440F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EDC2AE-DA28-42C8-AA54-97E625ED1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CFD3A3-C7A2-4D21-AFA4-9ECD632C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A19F-8BDF-4CE1-AB09-3BE50CD335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CEF663-7B2D-401D-BBD9-C0DA706D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0D53BD-0282-415D-B579-B8EDDD17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B2C6-45CA-468E-8166-F378D2A3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0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E316F-A851-4C53-981D-5A34BDED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EDB258-7DBB-4555-9450-09DC8A0B5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321DB-83DB-4F63-AD4A-D933C333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A19F-8BDF-4CE1-AB09-3BE50CD335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0346A6-E250-4247-A4BB-43D8F971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CCCAD6-9B87-4CF7-A48C-0459B2CC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B2C6-45CA-468E-8166-F378D2A3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1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B772630-CCCC-42F3-9A60-273E2E8B8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80ADBC-38EE-4A26-8241-E6C93DDED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861B86-C477-45FD-952C-40F39010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A19F-8BDF-4CE1-AB09-3BE50CD335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A407B4-E119-4871-83E5-6FEA94A0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B526FE-9D42-41C7-B2A3-BE8678F7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B2C6-45CA-468E-8166-F378D2A3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6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9101AD-2118-4232-8F39-4372785D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1C9EE7-CA59-451E-92F5-18EE2E3D9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E45B3C-65DB-4175-B2F3-F7048580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A19F-8BDF-4CE1-AB09-3BE50CD335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DDACFA-B2FB-4EF2-AFE0-90542366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A11224-990B-4CE4-9627-ED69C2CD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B2C6-45CA-468E-8166-F378D2A3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E4C67F-414C-442E-BD18-45ED6D99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C1E608-3A85-42FE-AA8C-418147BA9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5A1B73-994F-4F8E-AF37-7BF9D8E92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A19F-8BDF-4CE1-AB09-3BE50CD335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8AB5C6-6A26-4924-97BA-45F4D56B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8EE9D1-F2DC-438B-8925-69F9AC8B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B2C6-45CA-468E-8166-F378D2A3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0B36D-86C0-4DF6-84D4-DAC28F51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2F4DAE-1C58-449F-A9D9-496C87AC4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A7EB55-9EED-4450-9B28-FFFA12212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03695B-8001-4729-AE28-D9DB3175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A19F-8BDF-4CE1-AB09-3BE50CD335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415E9D-4DC5-4C20-A1A0-2653BEAC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5137EE-1AB8-4F73-9508-7338159F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B2C6-45CA-468E-8166-F378D2A3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5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A85B6-BC73-434A-9EBF-789EFACC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942B54-E443-40F7-A933-09A4E7E42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BA5DD4-1154-4D81-B109-1E517C5BE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640C5E-6F66-4BBF-9323-22C5B5DB6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E441C3-EC98-4A4B-BE7A-9134F10C3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1B58AC5-A36D-423A-B868-37FBB004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A19F-8BDF-4CE1-AB09-3BE50CD335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D4C682-8FB8-47E9-B5B6-D2336BA2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64EBC3-2BDC-4C6E-9C06-355DB798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B2C6-45CA-468E-8166-F378D2A3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7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2AF18-6166-4549-A3BC-C050CA67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C6AA45-9D1B-49DC-AC04-AD3F5E08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A19F-8BDF-4CE1-AB09-3BE50CD335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7B749D-0B29-480F-AC63-1D902F24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B1A455-024A-4C07-BA15-6962EBA9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B2C6-45CA-468E-8166-F378D2A3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E0D50C-FEFB-473C-9B69-17A6ED02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A19F-8BDF-4CE1-AB09-3BE50CD335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E099432-BB47-4CC6-8757-3383CD39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D505FC-0A0C-4B2A-9286-96F42E04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B2C6-45CA-468E-8166-F378D2A3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5F46BB-8D97-4D04-8FA4-008E80AB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65F2AD-E466-49EE-BF93-0AAE200CC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C62030-891B-401F-9737-86915EDF5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00DB5F-7A2E-4F27-AB87-E49F10B0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A19F-8BDF-4CE1-AB09-3BE50CD335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88CD28-163B-4381-8649-F87D2E02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BF8D57-4A29-4D4A-A636-D5C505C5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B2C6-45CA-468E-8166-F378D2A3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2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8955A8-2C85-4399-AF59-E1053868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01FB5E-6F09-44A6-8D43-8C045381D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379E96-5F57-4067-A2C9-C268E190D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2E938F-2535-4DAE-B6F0-4C5C8E1A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A19F-8BDF-4CE1-AB09-3BE50CD335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5A28ED-49B5-45F7-AAD3-B4701143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0E8DB6-ED88-4884-B18A-72F1B2E0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B2C6-45CA-468E-8166-F378D2A3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D6DC37-5A22-47CC-971F-F1C2B4E88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0BE84-1432-4133-B07F-81A4F99E1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B0D602-E6B6-4A01-A434-374924DCA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CA19F-8BDF-4CE1-AB09-3BE50CD335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78FDED-06A3-4B6C-9068-77E9E6698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EC5387-C0C4-448E-A5A5-C353F8445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5B2C6-45CA-468E-8166-F378D2A32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0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538"/>
            <a:ext cx="10515600" cy="910552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7200" b="1" dirty="0"/>
              <a:t>CARD SHARKS </a:t>
            </a:r>
            <a:r>
              <a:rPr lang="en-US" sz="7200" b="1" dirty="0" smtClean="0"/>
              <a:t>FITNESS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66" y="1311029"/>
            <a:ext cx="11995265" cy="510791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Play in a group of 2, 3, 4, whatever! </a:t>
            </a:r>
          </a:p>
          <a:p>
            <a:pPr algn="ctr"/>
            <a:r>
              <a:rPr lang="en-US" dirty="0" smtClean="0"/>
              <a:t>Pick a card, complete the exercise, pick another, exercise, …….</a:t>
            </a:r>
          </a:p>
          <a:p>
            <a:pPr algn="ctr"/>
            <a:r>
              <a:rPr lang="en-US" dirty="0" smtClean="0"/>
              <a:t>Try to finish with the most cards!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*RED </a:t>
            </a:r>
            <a:r>
              <a:rPr lang="en-US" sz="3600" b="1" dirty="0" smtClean="0">
                <a:solidFill>
                  <a:srgbClr val="FF0000"/>
                </a:solidFill>
              </a:rPr>
              <a:t>(2-10) = </a:t>
            </a:r>
            <a:r>
              <a:rPr lang="en-US" sz="3600" dirty="0" smtClean="0">
                <a:solidFill>
                  <a:srgbClr val="FF0000"/>
                </a:solidFill>
              </a:rPr>
              <a:t>That many, Jumping Jacks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dirty="0"/>
              <a:t>*Black </a:t>
            </a:r>
            <a:r>
              <a:rPr lang="en-US" sz="3600" b="1" dirty="0" smtClean="0"/>
              <a:t>(2-10) = </a:t>
            </a:r>
            <a:r>
              <a:rPr lang="en-US" sz="3600" dirty="0" smtClean="0"/>
              <a:t>That many, Mountain Climbers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 smtClean="0"/>
              <a:t>*</a:t>
            </a:r>
            <a:r>
              <a:rPr lang="en-US" sz="3600" b="1" dirty="0"/>
              <a:t>J, Q, or K =</a:t>
            </a:r>
            <a:r>
              <a:rPr lang="en-US" sz="3600" dirty="0"/>
              <a:t> </a:t>
            </a:r>
            <a:r>
              <a:rPr lang="en-US" sz="3600" dirty="0" smtClean="0"/>
              <a:t>10, 1-2-3 Leg Lifts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*A </a:t>
            </a:r>
            <a:r>
              <a:rPr lang="en-US" sz="3600" b="1" dirty="0" smtClean="0"/>
              <a:t>= </a:t>
            </a:r>
            <a:r>
              <a:rPr lang="en-US" sz="3600" dirty="0" smtClean="0"/>
              <a:t>10, Up-Downs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328650" y="1258003"/>
            <a:ext cx="9534699" cy="1221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09" y="3522022"/>
            <a:ext cx="2017222" cy="1134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41" y="2610790"/>
            <a:ext cx="1677931" cy="11132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27" y="4318665"/>
            <a:ext cx="2269375" cy="1505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96" y="5645984"/>
            <a:ext cx="1839710" cy="10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CARD SHARKS FITNESS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 SHARKS JUMP ROPE</dc:title>
  <dc:creator>Pohlner, Robert</dc:creator>
  <cp:lastModifiedBy>Rachel Pohlner</cp:lastModifiedBy>
  <cp:revision>5</cp:revision>
  <dcterms:created xsi:type="dcterms:W3CDTF">2020-03-06T15:34:44Z</dcterms:created>
  <dcterms:modified xsi:type="dcterms:W3CDTF">2020-03-14T16:43:27Z</dcterms:modified>
</cp:coreProperties>
</file>